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988300" cy="11125200"/>
  <p:notesSz cx="6797675" cy="9928225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3168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99598" y="3448812"/>
            <a:ext cx="6795452" cy="2336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99197" y="6230112"/>
            <a:ext cx="5596255" cy="2781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99732" y="2558796"/>
            <a:ext cx="3477672" cy="73426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117244" y="2558796"/>
            <a:ext cx="3477672" cy="73426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857"/>
            <a:ext cx="7992109" cy="1965960"/>
          </a:xfrm>
          <a:custGeom>
            <a:avLst/>
            <a:gdLst/>
            <a:ahLst/>
            <a:cxnLst/>
            <a:rect l="l" t="t" r="r" b="b"/>
            <a:pathLst>
              <a:path w="7992109" h="1965960">
                <a:moveTo>
                  <a:pt x="7992008" y="0"/>
                </a:moveTo>
                <a:lnTo>
                  <a:pt x="0" y="0"/>
                </a:lnTo>
                <a:lnTo>
                  <a:pt x="0" y="1965756"/>
                </a:lnTo>
                <a:lnTo>
                  <a:pt x="7992008" y="1965756"/>
                </a:lnTo>
                <a:lnTo>
                  <a:pt x="7992008" y="0"/>
                </a:lnTo>
                <a:close/>
              </a:path>
            </a:pathLst>
          </a:custGeom>
          <a:solidFill>
            <a:srgbClr val="3030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6253420" y="704772"/>
            <a:ext cx="986790" cy="986790"/>
          </a:xfrm>
          <a:custGeom>
            <a:avLst/>
            <a:gdLst/>
            <a:ahLst/>
            <a:cxnLst/>
            <a:rect l="l" t="t" r="r" b="b"/>
            <a:pathLst>
              <a:path w="986790" h="986789">
                <a:moveTo>
                  <a:pt x="493356" y="0"/>
                </a:moveTo>
                <a:lnTo>
                  <a:pt x="445842" y="2258"/>
                </a:lnTo>
                <a:lnTo>
                  <a:pt x="399606" y="8896"/>
                </a:lnTo>
                <a:lnTo>
                  <a:pt x="354854" y="19706"/>
                </a:lnTo>
                <a:lnTo>
                  <a:pt x="311794" y="34482"/>
                </a:lnTo>
                <a:lnTo>
                  <a:pt x="270632" y="53017"/>
                </a:lnTo>
                <a:lnTo>
                  <a:pt x="231575" y="75104"/>
                </a:lnTo>
                <a:lnTo>
                  <a:pt x="194830" y="100536"/>
                </a:lnTo>
                <a:lnTo>
                  <a:pt x="160603" y="129107"/>
                </a:lnTo>
                <a:lnTo>
                  <a:pt x="129101" y="160610"/>
                </a:lnTo>
                <a:lnTo>
                  <a:pt x="100531" y="194838"/>
                </a:lnTo>
                <a:lnTo>
                  <a:pt x="75100" y="231584"/>
                </a:lnTo>
                <a:lnTo>
                  <a:pt x="53014" y="270642"/>
                </a:lnTo>
                <a:lnTo>
                  <a:pt x="34480" y="311805"/>
                </a:lnTo>
                <a:lnTo>
                  <a:pt x="19705" y="354866"/>
                </a:lnTo>
                <a:lnTo>
                  <a:pt x="8895" y="399618"/>
                </a:lnTo>
                <a:lnTo>
                  <a:pt x="2258" y="445855"/>
                </a:lnTo>
                <a:lnTo>
                  <a:pt x="0" y="493369"/>
                </a:lnTo>
                <a:lnTo>
                  <a:pt x="2258" y="540883"/>
                </a:lnTo>
                <a:lnTo>
                  <a:pt x="8895" y="587120"/>
                </a:lnTo>
                <a:lnTo>
                  <a:pt x="19705" y="631871"/>
                </a:lnTo>
                <a:lnTo>
                  <a:pt x="34480" y="674931"/>
                </a:lnTo>
                <a:lnTo>
                  <a:pt x="53014" y="716093"/>
                </a:lnTo>
                <a:lnTo>
                  <a:pt x="75100" y="755150"/>
                </a:lnTo>
                <a:lnTo>
                  <a:pt x="100531" y="791896"/>
                </a:lnTo>
                <a:lnTo>
                  <a:pt x="129101" y="826123"/>
                </a:lnTo>
                <a:lnTo>
                  <a:pt x="160603" y="857624"/>
                </a:lnTo>
                <a:lnTo>
                  <a:pt x="194830" y="886194"/>
                </a:lnTo>
                <a:lnTo>
                  <a:pt x="231575" y="911626"/>
                </a:lnTo>
                <a:lnTo>
                  <a:pt x="270632" y="933712"/>
                </a:lnTo>
                <a:lnTo>
                  <a:pt x="311794" y="952245"/>
                </a:lnTo>
                <a:lnTo>
                  <a:pt x="354854" y="967021"/>
                </a:lnTo>
                <a:lnTo>
                  <a:pt x="399606" y="977830"/>
                </a:lnTo>
                <a:lnTo>
                  <a:pt x="445842" y="984468"/>
                </a:lnTo>
                <a:lnTo>
                  <a:pt x="493356" y="986726"/>
                </a:lnTo>
                <a:lnTo>
                  <a:pt x="540869" y="984468"/>
                </a:lnTo>
                <a:lnTo>
                  <a:pt x="587104" y="977830"/>
                </a:lnTo>
                <a:lnTo>
                  <a:pt x="631854" y="967021"/>
                </a:lnTo>
                <a:lnTo>
                  <a:pt x="674914" y="952245"/>
                </a:lnTo>
                <a:lnTo>
                  <a:pt x="716075" y="933712"/>
                </a:lnTo>
                <a:lnTo>
                  <a:pt x="755132" y="911626"/>
                </a:lnTo>
                <a:lnTo>
                  <a:pt x="791878" y="886194"/>
                </a:lnTo>
                <a:lnTo>
                  <a:pt x="826105" y="857624"/>
                </a:lnTo>
                <a:lnTo>
                  <a:pt x="857607" y="826123"/>
                </a:lnTo>
                <a:lnTo>
                  <a:pt x="886178" y="791896"/>
                </a:lnTo>
                <a:lnTo>
                  <a:pt x="911610" y="755150"/>
                </a:lnTo>
                <a:lnTo>
                  <a:pt x="933696" y="716093"/>
                </a:lnTo>
                <a:lnTo>
                  <a:pt x="952231" y="674931"/>
                </a:lnTo>
                <a:lnTo>
                  <a:pt x="967007" y="631871"/>
                </a:lnTo>
                <a:lnTo>
                  <a:pt x="977817" y="587120"/>
                </a:lnTo>
                <a:lnTo>
                  <a:pt x="984455" y="540883"/>
                </a:lnTo>
                <a:lnTo>
                  <a:pt x="986713" y="493369"/>
                </a:lnTo>
                <a:lnTo>
                  <a:pt x="984455" y="445855"/>
                </a:lnTo>
                <a:lnTo>
                  <a:pt x="977817" y="399618"/>
                </a:lnTo>
                <a:lnTo>
                  <a:pt x="967007" y="354866"/>
                </a:lnTo>
                <a:lnTo>
                  <a:pt x="952231" y="311805"/>
                </a:lnTo>
                <a:lnTo>
                  <a:pt x="933696" y="270642"/>
                </a:lnTo>
                <a:lnTo>
                  <a:pt x="911610" y="231584"/>
                </a:lnTo>
                <a:lnTo>
                  <a:pt x="886178" y="194838"/>
                </a:lnTo>
                <a:lnTo>
                  <a:pt x="857607" y="160610"/>
                </a:lnTo>
                <a:lnTo>
                  <a:pt x="826105" y="129107"/>
                </a:lnTo>
                <a:lnTo>
                  <a:pt x="791878" y="100536"/>
                </a:lnTo>
                <a:lnTo>
                  <a:pt x="755132" y="75104"/>
                </a:lnTo>
                <a:lnTo>
                  <a:pt x="716075" y="53017"/>
                </a:lnTo>
                <a:lnTo>
                  <a:pt x="674914" y="34482"/>
                </a:lnTo>
                <a:lnTo>
                  <a:pt x="631854" y="19706"/>
                </a:lnTo>
                <a:lnTo>
                  <a:pt x="587104" y="8896"/>
                </a:lnTo>
                <a:lnTo>
                  <a:pt x="540869" y="2258"/>
                </a:lnTo>
                <a:lnTo>
                  <a:pt x="493356" y="0"/>
                </a:lnTo>
                <a:close/>
              </a:path>
            </a:pathLst>
          </a:custGeom>
          <a:solidFill>
            <a:srgbClr val="9294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253420" y="704772"/>
            <a:ext cx="986790" cy="986790"/>
          </a:xfrm>
          <a:custGeom>
            <a:avLst/>
            <a:gdLst/>
            <a:ahLst/>
            <a:cxnLst/>
            <a:rect l="l" t="t" r="r" b="b"/>
            <a:pathLst>
              <a:path w="986790" h="986789">
                <a:moveTo>
                  <a:pt x="986713" y="493369"/>
                </a:moveTo>
                <a:lnTo>
                  <a:pt x="984455" y="540883"/>
                </a:lnTo>
                <a:lnTo>
                  <a:pt x="977817" y="587120"/>
                </a:lnTo>
                <a:lnTo>
                  <a:pt x="967007" y="631871"/>
                </a:lnTo>
                <a:lnTo>
                  <a:pt x="952231" y="674931"/>
                </a:lnTo>
                <a:lnTo>
                  <a:pt x="933696" y="716093"/>
                </a:lnTo>
                <a:lnTo>
                  <a:pt x="911610" y="755150"/>
                </a:lnTo>
                <a:lnTo>
                  <a:pt x="886178" y="791896"/>
                </a:lnTo>
                <a:lnTo>
                  <a:pt x="857607" y="826123"/>
                </a:lnTo>
                <a:lnTo>
                  <a:pt x="826105" y="857624"/>
                </a:lnTo>
                <a:lnTo>
                  <a:pt x="791878" y="886194"/>
                </a:lnTo>
                <a:lnTo>
                  <a:pt x="755132" y="911626"/>
                </a:lnTo>
                <a:lnTo>
                  <a:pt x="716075" y="933712"/>
                </a:lnTo>
                <a:lnTo>
                  <a:pt x="674914" y="952245"/>
                </a:lnTo>
                <a:lnTo>
                  <a:pt x="631854" y="967021"/>
                </a:lnTo>
                <a:lnTo>
                  <a:pt x="587104" y="977830"/>
                </a:lnTo>
                <a:lnTo>
                  <a:pt x="540869" y="984468"/>
                </a:lnTo>
                <a:lnTo>
                  <a:pt x="493356" y="986726"/>
                </a:lnTo>
                <a:lnTo>
                  <a:pt x="445842" y="984468"/>
                </a:lnTo>
                <a:lnTo>
                  <a:pt x="399606" y="977830"/>
                </a:lnTo>
                <a:lnTo>
                  <a:pt x="354854" y="967021"/>
                </a:lnTo>
                <a:lnTo>
                  <a:pt x="311794" y="952245"/>
                </a:lnTo>
                <a:lnTo>
                  <a:pt x="270632" y="933712"/>
                </a:lnTo>
                <a:lnTo>
                  <a:pt x="231575" y="911626"/>
                </a:lnTo>
                <a:lnTo>
                  <a:pt x="194830" y="886194"/>
                </a:lnTo>
                <a:lnTo>
                  <a:pt x="160603" y="857624"/>
                </a:lnTo>
                <a:lnTo>
                  <a:pt x="129101" y="826123"/>
                </a:lnTo>
                <a:lnTo>
                  <a:pt x="100531" y="791896"/>
                </a:lnTo>
                <a:lnTo>
                  <a:pt x="75100" y="755150"/>
                </a:lnTo>
                <a:lnTo>
                  <a:pt x="53014" y="716093"/>
                </a:lnTo>
                <a:lnTo>
                  <a:pt x="34480" y="674931"/>
                </a:lnTo>
                <a:lnTo>
                  <a:pt x="19705" y="631871"/>
                </a:lnTo>
                <a:lnTo>
                  <a:pt x="8895" y="587120"/>
                </a:lnTo>
                <a:lnTo>
                  <a:pt x="2258" y="540883"/>
                </a:lnTo>
                <a:lnTo>
                  <a:pt x="0" y="493369"/>
                </a:lnTo>
                <a:lnTo>
                  <a:pt x="2258" y="445855"/>
                </a:lnTo>
                <a:lnTo>
                  <a:pt x="8895" y="399618"/>
                </a:lnTo>
                <a:lnTo>
                  <a:pt x="19705" y="354866"/>
                </a:lnTo>
                <a:lnTo>
                  <a:pt x="34480" y="311805"/>
                </a:lnTo>
                <a:lnTo>
                  <a:pt x="53014" y="270642"/>
                </a:lnTo>
                <a:lnTo>
                  <a:pt x="75100" y="231584"/>
                </a:lnTo>
                <a:lnTo>
                  <a:pt x="100531" y="194838"/>
                </a:lnTo>
                <a:lnTo>
                  <a:pt x="129101" y="160610"/>
                </a:lnTo>
                <a:lnTo>
                  <a:pt x="160603" y="129107"/>
                </a:lnTo>
                <a:lnTo>
                  <a:pt x="194830" y="100536"/>
                </a:lnTo>
                <a:lnTo>
                  <a:pt x="231575" y="75104"/>
                </a:lnTo>
                <a:lnTo>
                  <a:pt x="270632" y="53017"/>
                </a:lnTo>
                <a:lnTo>
                  <a:pt x="311794" y="34482"/>
                </a:lnTo>
                <a:lnTo>
                  <a:pt x="354854" y="19706"/>
                </a:lnTo>
                <a:lnTo>
                  <a:pt x="399606" y="8896"/>
                </a:lnTo>
                <a:lnTo>
                  <a:pt x="445842" y="2258"/>
                </a:lnTo>
                <a:lnTo>
                  <a:pt x="493356" y="0"/>
                </a:lnTo>
                <a:lnTo>
                  <a:pt x="540869" y="2258"/>
                </a:lnTo>
                <a:lnTo>
                  <a:pt x="587104" y="8896"/>
                </a:lnTo>
                <a:lnTo>
                  <a:pt x="631854" y="19706"/>
                </a:lnTo>
                <a:lnTo>
                  <a:pt x="674914" y="34482"/>
                </a:lnTo>
                <a:lnTo>
                  <a:pt x="716075" y="53017"/>
                </a:lnTo>
                <a:lnTo>
                  <a:pt x="755132" y="75104"/>
                </a:lnTo>
                <a:lnTo>
                  <a:pt x="791878" y="100536"/>
                </a:lnTo>
                <a:lnTo>
                  <a:pt x="826105" y="129107"/>
                </a:lnTo>
                <a:lnTo>
                  <a:pt x="857607" y="160610"/>
                </a:lnTo>
                <a:lnTo>
                  <a:pt x="886178" y="194838"/>
                </a:lnTo>
                <a:lnTo>
                  <a:pt x="911610" y="231584"/>
                </a:lnTo>
                <a:lnTo>
                  <a:pt x="933696" y="270642"/>
                </a:lnTo>
                <a:lnTo>
                  <a:pt x="952231" y="311805"/>
                </a:lnTo>
                <a:lnTo>
                  <a:pt x="967007" y="354866"/>
                </a:lnTo>
                <a:lnTo>
                  <a:pt x="977817" y="399618"/>
                </a:lnTo>
                <a:lnTo>
                  <a:pt x="984455" y="445855"/>
                </a:lnTo>
                <a:lnTo>
                  <a:pt x="986713" y="493369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9732" y="445008"/>
            <a:ext cx="7195185" cy="1780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9732" y="2558796"/>
            <a:ext cx="7195185" cy="73426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18181" y="10346436"/>
            <a:ext cx="2558288" cy="556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99732" y="10346436"/>
            <a:ext cx="1838769" cy="556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56148" y="10346436"/>
            <a:ext cx="1838769" cy="556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39166" y="1418359"/>
            <a:ext cx="20256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Jobtitel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33681" y="735570"/>
            <a:ext cx="2652198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350"/>
              </a:lnSpc>
            </a:pPr>
            <a:r>
              <a:rPr lang="pt-BR" sz="5100" baseline="163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Smith</a:t>
            </a:r>
            <a:endParaRPr sz="5100" baseline="-49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4725" y="7236275"/>
            <a:ext cx="822318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200" b="1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Kenntnisse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9166" y="7625764"/>
            <a:ext cx="765810" cy="5437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 Word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Excel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de-DE" sz="800" spc="-10" dirty="0">
              <a:solidFill>
                <a:srgbClr val="80818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34135" y="9186123"/>
            <a:ext cx="150237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200" b="1" dirty="0"/>
              <a:t>Zusatzqualifikation</a:t>
            </a:r>
            <a:r>
              <a:rPr sz="120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9165" y="9576379"/>
            <a:ext cx="931543" cy="4078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Fotographie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Programmierung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Sprachkennnisse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74986" y="2754438"/>
            <a:ext cx="4474210" cy="914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45800"/>
              </a:lnSpc>
              <a:spcBef>
                <a:spcPts val="100"/>
              </a:spcBef>
            </a:pP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sz="800" spc="-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amet,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tetuer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elit,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 </a:t>
            </a:r>
            <a:r>
              <a:rPr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erat.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Morbi </a:t>
            </a:r>
            <a:r>
              <a:rPr sz="800" spc="-2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vitae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congue,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mattis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vulputate,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sollicitudin</a:t>
            </a:r>
            <a:r>
              <a:rPr sz="800" spc="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sz="800" spc="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platea</a:t>
            </a:r>
            <a:r>
              <a:rPr sz="800" spc="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800" spc="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sz="800" spc="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consectetuer.</a:t>
            </a:r>
            <a:r>
              <a:rPr sz="800" spc="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Duis</a:t>
            </a:r>
            <a:r>
              <a:rPr sz="800" spc="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sz="800" spc="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sz="800" spc="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sz="800" spc="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rhoncus,</a:t>
            </a:r>
            <a:r>
              <a:rPr sz="800" spc="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gravida </a:t>
            </a:r>
            <a:r>
              <a:rPr sz="800" spc="-6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sz="800" spc="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sz="800" spc="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sz="800" spc="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7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utate</a:t>
            </a:r>
            <a:r>
              <a:rPr sz="800" spc="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6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ligula.</a:t>
            </a:r>
            <a:r>
              <a:rPr sz="800" spc="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sz="800" spc="9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6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gravida</a:t>
            </a:r>
            <a:r>
              <a:rPr sz="800" spc="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sz="800" spc="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6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sz="800" spc="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morbi</a:t>
            </a:r>
            <a:r>
              <a:rPr sz="800" spc="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libero</a:t>
            </a:r>
            <a:r>
              <a:rPr sz="800" spc="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7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tellus,</a:t>
            </a:r>
            <a:r>
              <a:rPr sz="800" spc="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varius</a:t>
            </a:r>
            <a:r>
              <a:rPr sz="800" spc="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2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800" spc="6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orci </a:t>
            </a:r>
            <a:r>
              <a:rPr sz="800" spc="-6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pretium,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scelerisque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urna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curabitur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nulla,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vulputate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ligula.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74290" y="4307149"/>
            <a:ext cx="9969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2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Erfahrung</a:t>
            </a:r>
            <a:r>
              <a:rPr sz="12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81995" y="2406725"/>
            <a:ext cx="6845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2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</a:t>
            </a:r>
            <a:r>
              <a:rPr sz="12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9226" y="2406725"/>
            <a:ext cx="73596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200" b="1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Kontakt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81443" y="4653746"/>
            <a:ext cx="1159510" cy="369972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lang="de-DE" sz="800" spc="-105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der Firma</a:t>
            </a:r>
            <a:r>
              <a:rPr sz="800" spc="60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sz="800" spc="114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90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Standort</a:t>
            </a:r>
          </a:p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lang="de-DE" sz="800" i="1" spc="-6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Jobtitel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781994" y="4700126"/>
            <a:ext cx="60388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i="1" spc="-6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Datum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81443" y="5045363"/>
            <a:ext cx="3667760" cy="736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45800"/>
              </a:lnSpc>
              <a:spcBef>
                <a:spcPts val="100"/>
              </a:spcBef>
            </a:pP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 sit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interesset,</a:t>
            </a:r>
            <a:r>
              <a:rPr sz="800" spc="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gravida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sz="800" spc="2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magna </a:t>
            </a:r>
            <a:r>
              <a:rPr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gravida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7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enim.</a:t>
            </a:r>
            <a:r>
              <a:rPr sz="800" spc="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magna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turpis,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vulp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6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utate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6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mollis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eros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ligula. </a:t>
            </a:r>
            <a:r>
              <a:rPr sz="800" spc="-5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gravida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rutrum.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81443" y="6044594"/>
            <a:ext cx="1159510" cy="369972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lang="de-DE" sz="800" spc="-105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der Firma</a:t>
            </a:r>
            <a:r>
              <a:rPr lang="de-DE" sz="800" spc="60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25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de-DE" sz="800" spc="114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90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Standort</a:t>
            </a:r>
          </a:p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lang="de-DE" sz="800" i="1" spc="-6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Jobtitel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81994" y="6090974"/>
            <a:ext cx="47752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i="1" spc="-7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Datum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581443" y="6436211"/>
            <a:ext cx="3667760" cy="736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45800"/>
              </a:lnSpc>
              <a:spcBef>
                <a:spcPts val="100"/>
              </a:spcBef>
            </a:pP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 sit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interesset,</a:t>
            </a:r>
            <a:r>
              <a:rPr sz="800" spc="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gravida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sz="800" spc="2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magna </a:t>
            </a:r>
            <a:r>
              <a:rPr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gravida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7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enim.</a:t>
            </a:r>
            <a:r>
              <a:rPr sz="800" spc="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magna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turpis,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 </a:t>
            </a:r>
            <a:r>
              <a:rPr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vulp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6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utate</a:t>
            </a:r>
            <a:r>
              <a:rPr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6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mollis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eros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ligula. </a:t>
            </a:r>
            <a:r>
              <a:rPr sz="800" spc="-5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gravida</a:t>
            </a:r>
            <a:r>
              <a:rPr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rutrum.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581443" y="7435442"/>
            <a:ext cx="1159510" cy="369972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lang="de-DE" sz="800" spc="-105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der Firma</a:t>
            </a:r>
            <a:r>
              <a:rPr lang="de-DE" sz="800" spc="60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25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de-DE" sz="800" spc="114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90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Standort</a:t>
            </a:r>
          </a:p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lang="de-DE" sz="800" i="1" spc="-6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Jobtitel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81994" y="7481822"/>
            <a:ext cx="47180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i="1" spc="-7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Datum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81443" y="7827059"/>
            <a:ext cx="3667760" cy="736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45800"/>
              </a:lnSpc>
              <a:spcBef>
                <a:spcPts val="100"/>
              </a:spcBef>
            </a:pPr>
            <a:r>
              <a:rPr lang="de-DE" sz="800" spc="-2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de-DE"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de-DE"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de-DE"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1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de-DE"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1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interesset,</a:t>
            </a:r>
            <a:r>
              <a:rPr lang="de-DE" sz="800" spc="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2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gravida</a:t>
            </a:r>
            <a:r>
              <a:rPr lang="de-DE"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de-DE" sz="800" spc="25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de-DE"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1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magna </a:t>
            </a:r>
            <a:r>
              <a:rPr lang="de-DE" sz="800" spc="-3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</a:t>
            </a: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4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4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gravida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25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de-DE"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45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7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de-DE" sz="800" spc="-7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de-DE" sz="800" spc="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magna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4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de-DE"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1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</a:t>
            </a: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35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de-DE" sz="800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3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45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de-DE"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45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vulp</a:t>
            </a:r>
            <a:r>
              <a:rPr lang="de-DE"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65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utate</a:t>
            </a:r>
            <a:r>
              <a:rPr lang="de-DE" sz="800" spc="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5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6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3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mollis</a:t>
            </a:r>
            <a:r>
              <a:rPr lang="de-DE"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45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de-DE"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25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de-DE"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5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lang="de-DE" sz="80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4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eros</a:t>
            </a:r>
            <a:r>
              <a:rPr lang="de-DE"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1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800" spc="-55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4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5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2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de-DE" sz="800" spc="-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45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gravida</a:t>
            </a: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spc="-10" dirty="0" err="1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 flipV="1">
            <a:off x="2722032" y="8897142"/>
            <a:ext cx="4543386" cy="45719"/>
          </a:xfrm>
          <a:custGeom>
            <a:avLst/>
            <a:gdLst/>
            <a:ahLst/>
            <a:cxnLst/>
            <a:rect l="l" t="t" r="r" b="b"/>
            <a:pathLst>
              <a:path w="4445634">
                <a:moveTo>
                  <a:pt x="0" y="0"/>
                </a:moveTo>
                <a:lnTo>
                  <a:pt x="4445482" y="0"/>
                </a:lnTo>
              </a:path>
            </a:pathLst>
          </a:custGeom>
          <a:ln w="6350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794650" y="4000606"/>
            <a:ext cx="4445635" cy="0"/>
          </a:xfrm>
          <a:custGeom>
            <a:avLst/>
            <a:gdLst/>
            <a:ahLst/>
            <a:cxnLst/>
            <a:rect l="l" t="t" r="r" b="b"/>
            <a:pathLst>
              <a:path w="4445634">
                <a:moveTo>
                  <a:pt x="0" y="0"/>
                </a:moveTo>
                <a:lnTo>
                  <a:pt x="4445482" y="0"/>
                </a:lnTo>
              </a:path>
            </a:pathLst>
          </a:custGeom>
          <a:ln w="6350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51866" y="4000606"/>
            <a:ext cx="1261745" cy="0"/>
          </a:xfrm>
          <a:custGeom>
            <a:avLst/>
            <a:gdLst/>
            <a:ahLst/>
            <a:cxnLst/>
            <a:rect l="l" t="t" r="r" b="b"/>
            <a:pathLst>
              <a:path w="1261745">
                <a:moveTo>
                  <a:pt x="0" y="0"/>
                </a:moveTo>
                <a:lnTo>
                  <a:pt x="1261122" y="0"/>
                </a:lnTo>
              </a:path>
            </a:pathLst>
          </a:custGeom>
          <a:ln w="6350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51866" y="6941846"/>
            <a:ext cx="1261745" cy="0"/>
          </a:xfrm>
          <a:custGeom>
            <a:avLst/>
            <a:gdLst/>
            <a:ahLst/>
            <a:cxnLst/>
            <a:rect l="l" t="t" r="r" b="b"/>
            <a:pathLst>
              <a:path w="1261745">
                <a:moveTo>
                  <a:pt x="0" y="0"/>
                </a:moveTo>
                <a:lnTo>
                  <a:pt x="1261122" y="0"/>
                </a:lnTo>
              </a:path>
            </a:pathLst>
          </a:custGeom>
          <a:ln w="6350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51866" y="8966567"/>
            <a:ext cx="1261745" cy="0"/>
          </a:xfrm>
          <a:custGeom>
            <a:avLst/>
            <a:gdLst/>
            <a:ahLst/>
            <a:cxnLst/>
            <a:rect l="l" t="t" r="r" b="b"/>
            <a:pathLst>
              <a:path w="1261745">
                <a:moveTo>
                  <a:pt x="0" y="0"/>
                </a:moveTo>
                <a:lnTo>
                  <a:pt x="1261122" y="0"/>
                </a:lnTo>
              </a:path>
            </a:pathLst>
          </a:custGeom>
          <a:ln w="6350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01405" y="4244433"/>
            <a:ext cx="1502376" cy="2556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100"/>
              </a:spcBef>
            </a:pPr>
            <a:r>
              <a:rPr lang="de-DE" sz="1200" b="1" spc="-1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Studium/ Abschluss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39583" y="4641046"/>
            <a:ext cx="1141095" cy="605615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565"/>
              </a:spcBef>
            </a:pPr>
            <a:r>
              <a:rPr lang="de-DE" sz="800" spc="-85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Ihr Abschluss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39300"/>
              </a:lnSpc>
              <a:spcBef>
                <a:spcPts val="85"/>
              </a:spcBef>
            </a:pPr>
            <a:r>
              <a:rPr lang="de-DE" sz="800" i="1" spc="-5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Universität </a:t>
            </a:r>
            <a:r>
              <a:rPr lang="de-DE" sz="800" i="1" spc="-1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de-DE" sz="800" i="1" spc="-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i="1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Standort</a:t>
            </a:r>
          </a:p>
          <a:p>
            <a:pPr marL="12700" marR="5080">
              <a:lnSpc>
                <a:spcPct val="139300"/>
              </a:lnSpc>
              <a:spcBef>
                <a:spcPts val="85"/>
              </a:spcBef>
            </a:pPr>
            <a:r>
              <a:rPr lang="de-DE" sz="800" i="1" spc="-6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2010</a:t>
            </a:r>
            <a:r>
              <a:rPr lang="de-DE" sz="800" i="1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i="1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800" i="1" spc="-4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i="1" spc="-2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39583" y="5354503"/>
            <a:ext cx="1141095" cy="544060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lang="de-DE" sz="800" spc="-85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Ihr Abschluss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39300"/>
              </a:lnSpc>
              <a:spcBef>
                <a:spcPts val="85"/>
              </a:spcBef>
            </a:pPr>
            <a:r>
              <a:rPr lang="de-DE" sz="800" i="1" spc="-5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Universität </a:t>
            </a:r>
            <a:r>
              <a:rPr lang="de-DE" sz="800" i="1" spc="-1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de-DE" sz="800" i="1" spc="-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i="1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Standort</a:t>
            </a:r>
          </a:p>
          <a:p>
            <a:pPr marL="12700" marR="5080">
              <a:lnSpc>
                <a:spcPct val="139300"/>
              </a:lnSpc>
              <a:spcBef>
                <a:spcPts val="85"/>
              </a:spcBef>
            </a:pPr>
            <a:r>
              <a:rPr lang="de-DE" sz="800" i="1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2006 - 2009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739583" y="6067972"/>
            <a:ext cx="1141095" cy="728020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lang="de-DE" sz="800" spc="-85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Ihr Abschluss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39300"/>
              </a:lnSpc>
              <a:spcBef>
                <a:spcPts val="85"/>
              </a:spcBef>
            </a:pPr>
            <a:r>
              <a:rPr lang="de-DE" sz="800" i="1" spc="-5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Schule </a:t>
            </a:r>
            <a:r>
              <a:rPr lang="de-DE" sz="800" i="1" spc="-1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de-DE" sz="800" i="1" spc="-1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i="1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Standort</a:t>
            </a:r>
          </a:p>
          <a:p>
            <a:pPr marL="12700" marR="5080">
              <a:lnSpc>
                <a:spcPct val="139300"/>
              </a:lnSpc>
              <a:spcBef>
                <a:spcPts val="85"/>
              </a:spcBef>
            </a:pPr>
            <a:r>
              <a:rPr lang="de-DE" sz="800" i="1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2002</a:t>
            </a:r>
          </a:p>
          <a:p>
            <a:pPr marL="12700" marR="5080">
              <a:lnSpc>
                <a:spcPct val="139300"/>
              </a:lnSpc>
              <a:spcBef>
                <a:spcPts val="85"/>
              </a:spcBef>
            </a:pPr>
            <a:endParaRPr lang="de-DE" sz="800" i="1" spc="-35" dirty="0">
              <a:solidFill>
                <a:srgbClr val="80818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51866" y="1295506"/>
            <a:ext cx="506095" cy="0"/>
          </a:xfrm>
          <a:custGeom>
            <a:avLst/>
            <a:gdLst/>
            <a:ahLst/>
            <a:cxnLst/>
            <a:rect l="l" t="t" r="r" b="b"/>
            <a:pathLst>
              <a:path w="506094">
                <a:moveTo>
                  <a:pt x="0" y="0"/>
                </a:moveTo>
                <a:lnTo>
                  <a:pt x="505472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39166" y="2810318"/>
            <a:ext cx="931543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Telefonnummer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lang="de-DE" sz="800" spc="-35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Handynummer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39166" y="3177205"/>
            <a:ext cx="1045184" cy="127086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0"/>
              </a:spcBef>
            </a:pPr>
            <a:r>
              <a:rPr lang="de-DE"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39166" y="3521518"/>
            <a:ext cx="117284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30" dirty="0">
                <a:solidFill>
                  <a:srgbClr val="221E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Wohnadresse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763234" y="9175120"/>
            <a:ext cx="8959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20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Hobbys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825862" y="10134202"/>
            <a:ext cx="3236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1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Lesen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718334" y="10132082"/>
            <a:ext cx="45339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Musik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607195" y="10134025"/>
            <a:ext cx="658407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Fahrrad fahren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625097" y="10132082"/>
            <a:ext cx="476943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4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Fotografie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676974" y="10141971"/>
            <a:ext cx="55308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800" spc="-30" dirty="0">
                <a:solidFill>
                  <a:srgbClr val="8081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Wandern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2393950" y="2246094"/>
            <a:ext cx="0" cy="7961630"/>
          </a:xfrm>
          <a:custGeom>
            <a:avLst/>
            <a:gdLst/>
            <a:ahLst/>
            <a:cxnLst/>
            <a:rect l="l" t="t" r="r" b="b"/>
            <a:pathLst>
              <a:path h="7961630">
                <a:moveTo>
                  <a:pt x="0" y="0"/>
                </a:moveTo>
                <a:lnTo>
                  <a:pt x="0" y="7961630"/>
                </a:lnTo>
              </a:path>
            </a:pathLst>
          </a:custGeom>
          <a:ln w="6350">
            <a:solidFill>
              <a:srgbClr val="A7A9AC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Grafik 67">
            <a:extLst>
              <a:ext uri="{FF2B5EF4-FFF2-40B4-BE49-F238E27FC236}">
                <a16:creationId xmlns:a16="http://schemas.microsoft.com/office/drawing/2014/main" id="{7C6C875C-BD87-73FE-47E3-85FBD7EFF3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469" y="9616348"/>
            <a:ext cx="453389" cy="453389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288891E8-C50A-7701-D407-680198D5CB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620656" y="9575216"/>
            <a:ext cx="453388" cy="453388"/>
          </a:xfrm>
          <a:prstGeom prst="rect">
            <a:avLst/>
          </a:prstGeom>
        </p:spPr>
      </p:pic>
      <p:pic>
        <p:nvPicPr>
          <p:cNvPr id="72" name="Grafik 71">
            <a:extLst>
              <a:ext uri="{FF2B5EF4-FFF2-40B4-BE49-F238E27FC236}">
                <a16:creationId xmlns:a16="http://schemas.microsoft.com/office/drawing/2014/main" id="{5C8987F3-A153-DF74-4901-ECC184E4FA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622" y="9530483"/>
            <a:ext cx="625118" cy="625118"/>
          </a:xfrm>
          <a:prstGeom prst="rect">
            <a:avLst/>
          </a:prstGeom>
        </p:spPr>
      </p:pic>
      <p:pic>
        <p:nvPicPr>
          <p:cNvPr id="74" name="Grafik 73">
            <a:extLst>
              <a:ext uri="{FF2B5EF4-FFF2-40B4-BE49-F238E27FC236}">
                <a16:creationId xmlns:a16="http://schemas.microsoft.com/office/drawing/2014/main" id="{0B95F3AC-CCE7-9C29-0428-6606D17E15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347" y="9629555"/>
            <a:ext cx="476943" cy="476943"/>
          </a:xfrm>
          <a:prstGeom prst="rect">
            <a:avLst/>
          </a:prstGeom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909C4791-90EB-8AA7-90F5-F2DF8C80F40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41431" y="9655387"/>
            <a:ext cx="444277" cy="4442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818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290</Words>
  <Application>Microsoft Office PowerPoint</Application>
  <PresentationFormat>Benutzerdefiniert</PresentationFormat>
  <Paragraphs>45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</dc:title>
  <cp:lastModifiedBy>Rosa Farhadi</cp:lastModifiedBy>
  <cp:revision>8</cp:revision>
  <cp:lastPrinted>2023-05-08T12:20:29Z</cp:lastPrinted>
  <dcterms:created xsi:type="dcterms:W3CDTF">2023-05-08T09:57:37Z</dcterms:created>
  <dcterms:modified xsi:type="dcterms:W3CDTF">2023-05-08T14:07:11Z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2021-05-20T00:00:00Z</vt:filetime>
  </property>
  <property fmtid="{D5CDD505-2E9C-101B-9397-08002B2CF9AE}" pid="3" name="Creator">
    <vt:lpwstr>Adobe Illustrator 25.0 (Macintosh)</vt:lpwstr>
  </property>
  <property fmtid="{D5CDD505-2E9C-101B-9397-08002B2CF9AE}" pid="4" name="LastSaved">
    <vt:filetime>2023-05-08T00:00:00Z</vt:filetime>
  </property>
  <property fmtid="{D5CDD505-2E9C-101B-9397-08002B2CF9AE}" pid="5" name="Producer">
    <vt:lpwstr>Adobe PDF library 15.00</vt:lpwstr>
  </property>
</Properties>
</file>