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556500" cy="10699750"/>
  <p:notesSz cx="7556500" cy="106997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6922"/>
            <a:ext cx="6423025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100" b="1" i="0">
                <a:solidFill>
                  <a:srgbClr val="1B204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91860"/>
            <a:ext cx="528955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520473"/>
            <a:ext cx="2240915" cy="1729105"/>
          </a:xfrm>
          <a:custGeom>
            <a:avLst/>
            <a:gdLst/>
            <a:ahLst/>
            <a:cxnLst/>
            <a:rect l="l" t="t" r="r" b="b"/>
            <a:pathLst>
              <a:path w="2240915" h="1729105">
                <a:moveTo>
                  <a:pt x="2240699" y="1729025"/>
                </a:moveTo>
                <a:lnTo>
                  <a:pt x="0" y="1729025"/>
                </a:lnTo>
                <a:lnTo>
                  <a:pt x="0" y="0"/>
                </a:lnTo>
                <a:lnTo>
                  <a:pt x="2240699" y="0"/>
                </a:lnTo>
                <a:lnTo>
                  <a:pt x="2240699" y="1729025"/>
                </a:lnTo>
                <a:close/>
              </a:path>
            </a:pathLst>
          </a:custGeom>
          <a:solidFill>
            <a:srgbClr val="1B204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7280602"/>
            <a:ext cx="631190" cy="584200"/>
          </a:xfrm>
          <a:custGeom>
            <a:avLst/>
            <a:gdLst/>
            <a:ahLst/>
            <a:cxnLst/>
            <a:rect l="l" t="t" r="r" b="b"/>
            <a:pathLst>
              <a:path w="631190" h="584200">
                <a:moveTo>
                  <a:pt x="0" y="0"/>
                </a:moveTo>
                <a:lnTo>
                  <a:pt x="631150" y="0"/>
                </a:lnTo>
                <a:lnTo>
                  <a:pt x="631150" y="583709"/>
                </a:lnTo>
                <a:lnTo>
                  <a:pt x="0" y="583709"/>
                </a:lnTo>
                <a:lnTo>
                  <a:pt x="0" y="0"/>
                </a:lnTo>
                <a:close/>
              </a:path>
            </a:pathLst>
          </a:custGeom>
          <a:solidFill>
            <a:srgbClr val="1B204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699851" y="736331"/>
            <a:ext cx="1542415" cy="0"/>
          </a:xfrm>
          <a:custGeom>
            <a:avLst/>
            <a:gdLst/>
            <a:ahLst/>
            <a:cxnLst/>
            <a:rect l="l" t="t" r="r" b="b"/>
            <a:pathLst>
              <a:path w="1542414" h="0">
                <a:moveTo>
                  <a:pt x="0" y="0"/>
                </a:moveTo>
                <a:lnTo>
                  <a:pt x="1541870" y="0"/>
                </a:lnTo>
              </a:path>
            </a:pathLst>
          </a:custGeom>
          <a:ln w="38068">
            <a:solidFill>
              <a:srgbClr val="1B204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338034" y="2577685"/>
            <a:ext cx="0" cy="3559810"/>
          </a:xfrm>
          <a:custGeom>
            <a:avLst/>
            <a:gdLst/>
            <a:ahLst/>
            <a:cxnLst/>
            <a:rect l="l" t="t" r="r" b="b"/>
            <a:pathLst>
              <a:path w="0" h="3559810">
                <a:moveTo>
                  <a:pt x="0" y="3559477"/>
                </a:moveTo>
                <a:lnTo>
                  <a:pt x="0" y="0"/>
                </a:lnTo>
              </a:path>
            </a:pathLst>
          </a:custGeom>
          <a:ln w="38048">
            <a:solidFill>
              <a:srgbClr val="1B204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39133" y="5129697"/>
            <a:ext cx="1551940" cy="9525"/>
          </a:xfrm>
          <a:custGeom>
            <a:avLst/>
            <a:gdLst/>
            <a:ahLst/>
            <a:cxnLst/>
            <a:rect l="l" t="t" r="r" b="b"/>
            <a:pathLst>
              <a:path w="1551939" h="9525">
                <a:moveTo>
                  <a:pt x="0" y="9263"/>
                </a:moveTo>
                <a:lnTo>
                  <a:pt x="1551313" y="0"/>
                </a:lnTo>
              </a:path>
            </a:pathLst>
          </a:custGeom>
          <a:ln w="38068">
            <a:solidFill>
              <a:srgbClr val="1B204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rgbClr val="1B204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rgbClr val="1B204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7825" y="2460942"/>
            <a:ext cx="3287077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1597" y="2460942"/>
            <a:ext cx="3287077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rgbClr val="1B204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87151" y="700913"/>
            <a:ext cx="3321050" cy="1417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100" b="1" i="0">
                <a:solidFill>
                  <a:srgbClr val="1B204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60942"/>
            <a:ext cx="680085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9210" y="9950768"/>
            <a:ext cx="2418080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825" y="9950768"/>
            <a:ext cx="173799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0680" y="9950768"/>
            <a:ext cx="173799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17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dirty="0" spc="-215"/>
              <a:t>John</a:t>
            </a:r>
            <a:r>
              <a:rPr dirty="0" spc="-160"/>
              <a:t> </a:t>
            </a:r>
            <a:r>
              <a:rPr dirty="0" spc="-155"/>
              <a:t>Smith</a:t>
            </a:r>
          </a:p>
          <a:p>
            <a:pPr marL="48895">
              <a:lnSpc>
                <a:spcPct val="100000"/>
              </a:lnSpc>
              <a:spcBef>
                <a:spcPts val="455"/>
              </a:spcBef>
            </a:pPr>
            <a:r>
              <a:rPr dirty="0" sz="3000" spc="-10" b="0">
                <a:solidFill>
                  <a:srgbClr val="262626"/>
                </a:solidFill>
                <a:latin typeface="Arial"/>
                <a:cs typeface="Arial"/>
              </a:rPr>
              <a:t>Jobtitel</a:t>
            </a:r>
            <a:endParaRPr sz="30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99823" y="7249186"/>
            <a:ext cx="149987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60" b="1">
                <a:solidFill>
                  <a:srgbClr val="1B2041"/>
                </a:solidFill>
                <a:latin typeface="Arial"/>
                <a:cs typeface="Arial"/>
              </a:rPr>
              <a:t>Beruferfahrung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658488" y="2537057"/>
            <a:ext cx="122809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105" b="1">
                <a:solidFill>
                  <a:srgbClr val="1B2041"/>
                </a:solidFill>
                <a:latin typeface="Arial"/>
                <a:cs typeface="Arial"/>
              </a:rPr>
              <a:t>Bildungsweg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26319" y="2631879"/>
            <a:ext cx="1746250" cy="2249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10" b="1">
                <a:solidFill>
                  <a:srgbClr val="1B2041"/>
                </a:solidFill>
                <a:latin typeface="Arial"/>
                <a:cs typeface="Arial"/>
              </a:rPr>
              <a:t>Profil</a:t>
            </a:r>
            <a:endParaRPr sz="1700">
              <a:latin typeface="Arial"/>
              <a:cs typeface="Arial"/>
            </a:endParaRPr>
          </a:p>
          <a:p>
            <a:pPr marL="12700" marR="5080">
              <a:lnSpc>
                <a:spcPct val="111000"/>
              </a:lnSpc>
              <a:spcBef>
                <a:spcPts val="1085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rollicitut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ercitation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ercitationto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dipistad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rollicitused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torollicis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dipistad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cupidad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rollicitut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dipisted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rollicitut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rollicitus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torollicis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dipistad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ipsonaliling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adipist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dipistad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ipsonales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ercitation.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456747" y="6763945"/>
            <a:ext cx="6643370" cy="19050"/>
          </a:xfrm>
          <a:custGeom>
            <a:avLst/>
            <a:gdLst/>
            <a:ahLst/>
            <a:cxnLst/>
            <a:rect l="l" t="t" r="r" b="b"/>
            <a:pathLst>
              <a:path w="6643370" h="19050">
                <a:moveTo>
                  <a:pt x="6642936" y="19002"/>
                </a:moveTo>
                <a:lnTo>
                  <a:pt x="0" y="0"/>
                </a:lnTo>
              </a:path>
            </a:pathLst>
          </a:custGeom>
          <a:ln w="38068">
            <a:solidFill>
              <a:srgbClr val="1B204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2727294" y="4522232"/>
            <a:ext cx="2079625" cy="12439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5244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98CB4"/>
                </a:solidFill>
                <a:latin typeface="Arial"/>
                <a:cs typeface="Arial"/>
              </a:rPr>
              <a:t>Datum</a:t>
            </a:r>
            <a:endParaRPr sz="900">
              <a:latin typeface="Arial"/>
              <a:cs typeface="Arial"/>
            </a:endParaRPr>
          </a:p>
          <a:p>
            <a:pPr marL="55244" marR="1123315">
              <a:lnSpc>
                <a:spcPct val="111000"/>
              </a:lnSpc>
              <a:spcBef>
                <a:spcPts val="750"/>
              </a:spcBef>
            </a:pPr>
            <a:r>
              <a:rPr dirty="0" sz="900" spc="-45" b="1">
                <a:solidFill>
                  <a:srgbClr val="262626"/>
                </a:solidFill>
                <a:latin typeface="Arial"/>
                <a:cs typeface="Arial"/>
              </a:rPr>
              <a:t>Schule</a:t>
            </a:r>
            <a:r>
              <a:rPr dirty="0" sz="900" spc="-35" b="1">
                <a:solidFill>
                  <a:srgbClr val="262626"/>
                </a:solidFill>
                <a:latin typeface="Arial"/>
                <a:cs typeface="Arial"/>
              </a:rPr>
              <a:t> </a:t>
            </a:r>
            <a:r>
              <a:rPr dirty="0" sz="900" spc="160" b="1">
                <a:solidFill>
                  <a:srgbClr val="262626"/>
                </a:solidFill>
                <a:latin typeface="Arial"/>
                <a:cs typeface="Arial"/>
              </a:rPr>
              <a:t>/</a:t>
            </a:r>
            <a:r>
              <a:rPr dirty="0" sz="900" spc="-35" b="1">
                <a:solidFill>
                  <a:srgbClr val="262626"/>
                </a:solidFill>
                <a:latin typeface="Arial"/>
                <a:cs typeface="Arial"/>
              </a:rPr>
              <a:t> Standort </a:t>
            </a:r>
            <a:r>
              <a:rPr dirty="0" sz="900" spc="-10" b="1">
                <a:solidFill>
                  <a:srgbClr val="262626"/>
                </a:solidFill>
                <a:latin typeface="Arial"/>
                <a:cs typeface="Arial"/>
              </a:rPr>
              <a:t>Abschluss</a:t>
            </a:r>
            <a:endParaRPr sz="900">
              <a:latin typeface="Arial"/>
              <a:cs typeface="Arial"/>
            </a:endParaRPr>
          </a:p>
          <a:p>
            <a:pPr algn="just" marL="12700" marR="5080">
              <a:lnSpc>
                <a:spcPct val="111000"/>
              </a:lnSpc>
              <a:spcBef>
                <a:spcPts val="57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16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16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16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 spc="16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rollicitut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bind</a:t>
            </a:r>
            <a:r>
              <a:rPr dirty="0" sz="900" spc="7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7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7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 spc="7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dipisting</a:t>
            </a:r>
            <a:r>
              <a:rPr dirty="0" sz="900" spc="7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adipist</a:t>
            </a:r>
            <a:r>
              <a:rPr dirty="0" sz="900" spc="229">
                <a:solidFill>
                  <a:srgbClr val="262626"/>
                </a:solidFill>
                <a:latin typeface="Calibri"/>
                <a:cs typeface="Calibri"/>
              </a:rPr>
              <a:t> 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235">
                <a:solidFill>
                  <a:srgbClr val="262626"/>
                </a:solidFill>
                <a:latin typeface="Calibri"/>
                <a:cs typeface="Calibri"/>
              </a:rPr>
              <a:t> 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 spc="229">
                <a:solidFill>
                  <a:srgbClr val="262626"/>
                </a:solidFill>
                <a:latin typeface="Calibri"/>
                <a:cs typeface="Calibri"/>
              </a:rPr>
              <a:t> 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toned</a:t>
            </a:r>
            <a:r>
              <a:rPr dirty="0" sz="900" spc="235">
                <a:solidFill>
                  <a:srgbClr val="262626"/>
                </a:solidFill>
                <a:latin typeface="Calibri"/>
                <a:cs typeface="Calibri"/>
              </a:rPr>
              <a:t> 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ercitation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008211" y="4522232"/>
            <a:ext cx="2079625" cy="12439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5244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98CB4"/>
                </a:solidFill>
                <a:latin typeface="Arial"/>
                <a:cs typeface="Arial"/>
              </a:rPr>
              <a:t>Datum</a:t>
            </a:r>
            <a:endParaRPr sz="900">
              <a:latin typeface="Arial"/>
              <a:cs typeface="Arial"/>
            </a:endParaRPr>
          </a:p>
          <a:p>
            <a:pPr marL="55244" marR="1123315">
              <a:lnSpc>
                <a:spcPct val="111000"/>
              </a:lnSpc>
              <a:spcBef>
                <a:spcPts val="750"/>
              </a:spcBef>
            </a:pPr>
            <a:r>
              <a:rPr dirty="0" sz="900" spc="-45" b="1">
                <a:solidFill>
                  <a:srgbClr val="262626"/>
                </a:solidFill>
                <a:latin typeface="Arial"/>
                <a:cs typeface="Arial"/>
              </a:rPr>
              <a:t>Schule</a:t>
            </a:r>
            <a:r>
              <a:rPr dirty="0" sz="900" spc="-35" b="1">
                <a:solidFill>
                  <a:srgbClr val="262626"/>
                </a:solidFill>
                <a:latin typeface="Arial"/>
                <a:cs typeface="Arial"/>
              </a:rPr>
              <a:t> </a:t>
            </a:r>
            <a:r>
              <a:rPr dirty="0" sz="900" spc="160" b="1">
                <a:solidFill>
                  <a:srgbClr val="262626"/>
                </a:solidFill>
                <a:latin typeface="Arial"/>
                <a:cs typeface="Arial"/>
              </a:rPr>
              <a:t>/</a:t>
            </a:r>
            <a:r>
              <a:rPr dirty="0" sz="900" spc="-35" b="1">
                <a:solidFill>
                  <a:srgbClr val="262626"/>
                </a:solidFill>
                <a:latin typeface="Arial"/>
                <a:cs typeface="Arial"/>
              </a:rPr>
              <a:t> Standort </a:t>
            </a:r>
            <a:r>
              <a:rPr dirty="0" sz="900" spc="-10" b="1">
                <a:solidFill>
                  <a:srgbClr val="262626"/>
                </a:solidFill>
                <a:latin typeface="Arial"/>
                <a:cs typeface="Arial"/>
              </a:rPr>
              <a:t>Abschluss</a:t>
            </a:r>
            <a:endParaRPr sz="900">
              <a:latin typeface="Arial"/>
              <a:cs typeface="Arial"/>
            </a:endParaRPr>
          </a:p>
          <a:p>
            <a:pPr algn="just" marL="12700" marR="5080">
              <a:lnSpc>
                <a:spcPct val="111000"/>
              </a:lnSpc>
              <a:spcBef>
                <a:spcPts val="57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16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16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16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 spc="16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rollicitut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bind</a:t>
            </a:r>
            <a:r>
              <a:rPr dirty="0" sz="900" spc="7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7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7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 spc="7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dipisting</a:t>
            </a:r>
            <a:r>
              <a:rPr dirty="0" sz="900" spc="7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adipist</a:t>
            </a:r>
            <a:r>
              <a:rPr dirty="0" sz="900" spc="229">
                <a:solidFill>
                  <a:srgbClr val="262626"/>
                </a:solidFill>
                <a:latin typeface="Calibri"/>
                <a:cs typeface="Calibri"/>
              </a:rPr>
              <a:t> 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235">
                <a:solidFill>
                  <a:srgbClr val="262626"/>
                </a:solidFill>
                <a:latin typeface="Calibri"/>
                <a:cs typeface="Calibri"/>
              </a:rPr>
              <a:t> 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 spc="229">
                <a:solidFill>
                  <a:srgbClr val="262626"/>
                </a:solidFill>
                <a:latin typeface="Calibri"/>
                <a:cs typeface="Calibri"/>
              </a:rPr>
              <a:t> 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toned</a:t>
            </a:r>
            <a:r>
              <a:rPr dirty="0" sz="900" spc="235">
                <a:solidFill>
                  <a:srgbClr val="262626"/>
                </a:solidFill>
                <a:latin typeface="Calibri"/>
                <a:cs typeface="Calibri"/>
              </a:rPr>
              <a:t> 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ercitation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727294" y="3153771"/>
            <a:ext cx="2031364" cy="10433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98CB4"/>
                </a:solidFill>
                <a:latin typeface="Arial"/>
                <a:cs typeface="Arial"/>
              </a:rPr>
              <a:t>Datum</a:t>
            </a:r>
            <a:endParaRPr sz="900">
              <a:latin typeface="Arial"/>
              <a:cs typeface="Arial"/>
            </a:endParaRPr>
          </a:p>
          <a:p>
            <a:pPr marL="12700" marR="902969">
              <a:lnSpc>
                <a:spcPts val="969"/>
              </a:lnSpc>
              <a:spcBef>
                <a:spcPts val="835"/>
              </a:spcBef>
            </a:pPr>
            <a:r>
              <a:rPr dirty="0" sz="900" spc="-30" b="1">
                <a:latin typeface="Arial"/>
                <a:cs typeface="Arial"/>
              </a:rPr>
              <a:t>Universität</a:t>
            </a:r>
            <a:r>
              <a:rPr dirty="0" sz="900" spc="-10" b="1">
                <a:latin typeface="Arial"/>
                <a:cs typeface="Arial"/>
              </a:rPr>
              <a:t> </a:t>
            </a:r>
            <a:r>
              <a:rPr dirty="0" sz="900" spc="160" b="1">
                <a:latin typeface="Arial"/>
                <a:cs typeface="Arial"/>
              </a:rPr>
              <a:t>/</a:t>
            </a:r>
            <a:r>
              <a:rPr dirty="0" sz="900" spc="-10" b="1">
                <a:latin typeface="Arial"/>
                <a:cs typeface="Arial"/>
              </a:rPr>
              <a:t> </a:t>
            </a:r>
            <a:r>
              <a:rPr dirty="0" sz="900" spc="-35" b="1">
                <a:latin typeface="Arial"/>
                <a:cs typeface="Arial"/>
              </a:rPr>
              <a:t>Standort </a:t>
            </a:r>
            <a:r>
              <a:rPr dirty="0" sz="900" spc="-10" b="1">
                <a:latin typeface="Arial"/>
                <a:cs typeface="Arial"/>
              </a:rPr>
              <a:t>Studiengang</a:t>
            </a:r>
            <a:endParaRPr sz="900">
              <a:latin typeface="Arial"/>
              <a:cs typeface="Arial"/>
            </a:endParaRPr>
          </a:p>
          <a:p>
            <a:pPr marL="12700" marR="5080">
              <a:lnSpc>
                <a:spcPct val="111000"/>
              </a:lnSpc>
              <a:spcBef>
                <a:spcPts val="56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rollicitut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adipist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958431" y="3153771"/>
            <a:ext cx="2031364" cy="10433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98CB4"/>
                </a:solidFill>
                <a:latin typeface="Arial"/>
                <a:cs typeface="Arial"/>
              </a:rPr>
              <a:t>Datum</a:t>
            </a:r>
            <a:endParaRPr sz="900">
              <a:latin typeface="Arial"/>
              <a:cs typeface="Arial"/>
            </a:endParaRPr>
          </a:p>
          <a:p>
            <a:pPr marL="19050" marR="895985">
              <a:lnSpc>
                <a:spcPts val="969"/>
              </a:lnSpc>
              <a:spcBef>
                <a:spcPts val="850"/>
              </a:spcBef>
            </a:pPr>
            <a:r>
              <a:rPr dirty="0" sz="900" spc="-30" b="1">
                <a:latin typeface="Arial"/>
                <a:cs typeface="Arial"/>
              </a:rPr>
              <a:t>Universität</a:t>
            </a:r>
            <a:r>
              <a:rPr dirty="0" sz="900" spc="-10" b="1">
                <a:latin typeface="Arial"/>
                <a:cs typeface="Arial"/>
              </a:rPr>
              <a:t> </a:t>
            </a:r>
            <a:r>
              <a:rPr dirty="0" sz="900" spc="160" b="1">
                <a:latin typeface="Arial"/>
                <a:cs typeface="Arial"/>
              </a:rPr>
              <a:t>/</a:t>
            </a:r>
            <a:r>
              <a:rPr dirty="0" sz="900" spc="-10" b="1">
                <a:latin typeface="Arial"/>
                <a:cs typeface="Arial"/>
              </a:rPr>
              <a:t> </a:t>
            </a:r>
            <a:r>
              <a:rPr dirty="0" sz="900" spc="-35" b="1">
                <a:latin typeface="Arial"/>
                <a:cs typeface="Arial"/>
              </a:rPr>
              <a:t>Standort </a:t>
            </a:r>
            <a:r>
              <a:rPr dirty="0" sz="900" spc="-10" b="1">
                <a:latin typeface="Arial"/>
                <a:cs typeface="Arial"/>
              </a:rPr>
              <a:t>Studiengang</a:t>
            </a:r>
            <a:endParaRPr sz="900">
              <a:latin typeface="Arial"/>
              <a:cs typeface="Arial"/>
            </a:endParaRPr>
          </a:p>
          <a:p>
            <a:pPr marL="12700" marR="5080">
              <a:lnSpc>
                <a:spcPct val="111000"/>
              </a:lnSpc>
              <a:spcBef>
                <a:spcPts val="545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rollicitut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adipist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endParaRPr sz="900">
              <a:latin typeface="Calibri"/>
              <a:cs typeface="Calibri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6833" y="5341510"/>
            <a:ext cx="180821" cy="180822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0184" y="5695702"/>
            <a:ext cx="246277" cy="167758"/>
          </a:xfrm>
          <a:prstGeom prst="rect">
            <a:avLst/>
          </a:prstGeom>
        </p:spPr>
      </p:pic>
      <p:sp>
        <p:nvSpPr>
          <p:cNvPr id="13" name="object 13" descr=""/>
          <p:cNvSpPr/>
          <p:nvPr/>
        </p:nvSpPr>
        <p:spPr>
          <a:xfrm>
            <a:off x="239371" y="6040540"/>
            <a:ext cx="218440" cy="276225"/>
          </a:xfrm>
          <a:custGeom>
            <a:avLst/>
            <a:gdLst/>
            <a:ahLst/>
            <a:cxnLst/>
            <a:rect l="l" t="t" r="r" b="b"/>
            <a:pathLst>
              <a:path w="218440" h="276225">
                <a:moveTo>
                  <a:pt x="112088" y="275904"/>
                </a:moveTo>
                <a:lnTo>
                  <a:pt x="106098" y="275904"/>
                </a:lnTo>
                <a:lnTo>
                  <a:pt x="102270" y="272319"/>
                </a:lnTo>
                <a:lnTo>
                  <a:pt x="59229" y="225953"/>
                </a:lnTo>
                <a:lnTo>
                  <a:pt x="22396" y="174444"/>
                </a:lnTo>
                <a:lnTo>
                  <a:pt x="2879" y="129333"/>
                </a:lnTo>
                <a:lnTo>
                  <a:pt x="0" y="108039"/>
                </a:lnTo>
                <a:lnTo>
                  <a:pt x="8578" y="66003"/>
                </a:lnTo>
                <a:lnTo>
                  <a:pt x="31968" y="31659"/>
                </a:lnTo>
                <a:lnTo>
                  <a:pt x="66646" y="8496"/>
                </a:lnTo>
                <a:lnTo>
                  <a:pt x="109093" y="0"/>
                </a:lnTo>
                <a:lnTo>
                  <a:pt x="151540" y="8496"/>
                </a:lnTo>
                <a:lnTo>
                  <a:pt x="168229" y="19643"/>
                </a:lnTo>
                <a:lnTo>
                  <a:pt x="109093" y="19643"/>
                </a:lnTo>
                <a:lnTo>
                  <a:pt x="74364" y="26595"/>
                </a:lnTo>
                <a:lnTo>
                  <a:pt x="45991" y="45547"/>
                </a:lnTo>
                <a:lnTo>
                  <a:pt x="26851" y="73663"/>
                </a:lnTo>
                <a:lnTo>
                  <a:pt x="19835" y="108039"/>
                </a:lnTo>
                <a:lnTo>
                  <a:pt x="22509" y="126668"/>
                </a:lnTo>
                <a:lnTo>
                  <a:pt x="40282" y="165998"/>
                </a:lnTo>
                <a:lnTo>
                  <a:pt x="68729" y="206350"/>
                </a:lnTo>
                <a:lnTo>
                  <a:pt x="98321" y="240285"/>
                </a:lnTo>
                <a:lnTo>
                  <a:pt x="109093" y="251389"/>
                </a:lnTo>
                <a:lnTo>
                  <a:pt x="136467" y="251389"/>
                </a:lnTo>
                <a:lnTo>
                  <a:pt x="122065" y="266326"/>
                </a:lnTo>
                <a:lnTo>
                  <a:pt x="115916" y="272319"/>
                </a:lnTo>
                <a:lnTo>
                  <a:pt x="112088" y="275904"/>
                </a:lnTo>
                <a:close/>
              </a:path>
              <a:path w="218440" h="276225">
                <a:moveTo>
                  <a:pt x="136467" y="251389"/>
                </a:moveTo>
                <a:lnTo>
                  <a:pt x="109093" y="251389"/>
                </a:lnTo>
                <a:lnTo>
                  <a:pt x="119865" y="240285"/>
                </a:lnTo>
                <a:lnTo>
                  <a:pt x="133830" y="224957"/>
                </a:lnTo>
                <a:lnTo>
                  <a:pt x="165217" y="185406"/>
                </a:lnTo>
                <a:lnTo>
                  <a:pt x="188460" y="146203"/>
                </a:lnTo>
                <a:lnTo>
                  <a:pt x="198351" y="108039"/>
                </a:lnTo>
                <a:lnTo>
                  <a:pt x="191332" y="73646"/>
                </a:lnTo>
                <a:lnTo>
                  <a:pt x="172195" y="45547"/>
                </a:lnTo>
                <a:lnTo>
                  <a:pt x="143821" y="26595"/>
                </a:lnTo>
                <a:lnTo>
                  <a:pt x="109093" y="19643"/>
                </a:lnTo>
                <a:lnTo>
                  <a:pt x="168229" y="19643"/>
                </a:lnTo>
                <a:lnTo>
                  <a:pt x="186218" y="31659"/>
                </a:lnTo>
                <a:lnTo>
                  <a:pt x="209608" y="66003"/>
                </a:lnTo>
                <a:lnTo>
                  <a:pt x="218186" y="108039"/>
                </a:lnTo>
                <a:lnTo>
                  <a:pt x="215306" y="129333"/>
                </a:lnTo>
                <a:lnTo>
                  <a:pt x="195790" y="174444"/>
                </a:lnTo>
                <a:lnTo>
                  <a:pt x="158957" y="225953"/>
                </a:lnTo>
                <a:lnTo>
                  <a:pt x="137778" y="250029"/>
                </a:lnTo>
                <a:lnTo>
                  <a:pt x="136467" y="251389"/>
                </a:lnTo>
                <a:close/>
              </a:path>
              <a:path w="218440" h="276225">
                <a:moveTo>
                  <a:pt x="109093" y="162059"/>
                </a:moveTo>
                <a:lnTo>
                  <a:pt x="87867" y="157812"/>
                </a:lnTo>
                <a:lnTo>
                  <a:pt x="70528" y="146232"/>
                </a:lnTo>
                <a:lnTo>
                  <a:pt x="58835" y="129060"/>
                </a:lnTo>
                <a:lnTo>
                  <a:pt x="54546" y="108039"/>
                </a:lnTo>
                <a:lnTo>
                  <a:pt x="58835" y="87019"/>
                </a:lnTo>
                <a:lnTo>
                  <a:pt x="70528" y="69847"/>
                </a:lnTo>
                <a:lnTo>
                  <a:pt x="87867" y="58267"/>
                </a:lnTo>
                <a:lnTo>
                  <a:pt x="109093" y="54019"/>
                </a:lnTo>
                <a:lnTo>
                  <a:pt x="130318" y="58267"/>
                </a:lnTo>
                <a:lnTo>
                  <a:pt x="147657" y="69847"/>
                </a:lnTo>
                <a:lnTo>
                  <a:pt x="150256" y="73663"/>
                </a:lnTo>
                <a:lnTo>
                  <a:pt x="109093" y="73663"/>
                </a:lnTo>
                <a:lnTo>
                  <a:pt x="95586" y="76366"/>
                </a:lnTo>
                <a:lnTo>
                  <a:pt x="84552" y="83735"/>
                </a:lnTo>
                <a:lnTo>
                  <a:pt x="77111" y="94663"/>
                </a:lnTo>
                <a:lnTo>
                  <a:pt x="74381" y="108039"/>
                </a:lnTo>
                <a:lnTo>
                  <a:pt x="77111" y="121416"/>
                </a:lnTo>
                <a:lnTo>
                  <a:pt x="84552" y="132344"/>
                </a:lnTo>
                <a:lnTo>
                  <a:pt x="95586" y="139713"/>
                </a:lnTo>
                <a:lnTo>
                  <a:pt x="109093" y="142416"/>
                </a:lnTo>
                <a:lnTo>
                  <a:pt x="150256" y="142416"/>
                </a:lnTo>
                <a:lnTo>
                  <a:pt x="147657" y="146232"/>
                </a:lnTo>
                <a:lnTo>
                  <a:pt x="130318" y="157812"/>
                </a:lnTo>
                <a:lnTo>
                  <a:pt x="109093" y="162059"/>
                </a:lnTo>
                <a:close/>
              </a:path>
              <a:path w="218440" h="276225">
                <a:moveTo>
                  <a:pt x="150256" y="142416"/>
                </a:moveTo>
                <a:lnTo>
                  <a:pt x="109093" y="142416"/>
                </a:lnTo>
                <a:lnTo>
                  <a:pt x="122600" y="139713"/>
                </a:lnTo>
                <a:lnTo>
                  <a:pt x="133634" y="132344"/>
                </a:lnTo>
                <a:lnTo>
                  <a:pt x="141075" y="121416"/>
                </a:lnTo>
                <a:lnTo>
                  <a:pt x="143805" y="108039"/>
                </a:lnTo>
                <a:lnTo>
                  <a:pt x="141075" y="94663"/>
                </a:lnTo>
                <a:lnTo>
                  <a:pt x="133634" y="83735"/>
                </a:lnTo>
                <a:lnTo>
                  <a:pt x="122600" y="76366"/>
                </a:lnTo>
                <a:lnTo>
                  <a:pt x="109093" y="73663"/>
                </a:lnTo>
                <a:lnTo>
                  <a:pt x="150256" y="73663"/>
                </a:lnTo>
                <a:lnTo>
                  <a:pt x="159351" y="87019"/>
                </a:lnTo>
                <a:lnTo>
                  <a:pt x="163640" y="108039"/>
                </a:lnTo>
                <a:lnTo>
                  <a:pt x="159351" y="129060"/>
                </a:lnTo>
                <a:lnTo>
                  <a:pt x="150256" y="142416"/>
                </a:lnTo>
                <a:close/>
              </a:path>
            </a:pathLst>
          </a:custGeom>
          <a:solidFill>
            <a:srgbClr val="1B204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610628" y="5333719"/>
            <a:ext cx="7753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latin typeface="Calibri"/>
                <a:cs typeface="Calibri"/>
              </a:rPr>
              <a:t>Telefonnummer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801042" y="5706167"/>
            <a:ext cx="394335" cy="5778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8895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Calibri"/>
                <a:cs typeface="Calibri"/>
              </a:rPr>
              <a:t>E-</a:t>
            </a:r>
            <a:r>
              <a:rPr dirty="0" sz="900" spc="-20">
                <a:latin typeface="Calibri"/>
                <a:cs typeface="Calibri"/>
              </a:rPr>
              <a:t>Mail</a:t>
            </a:r>
            <a:endParaRPr sz="9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9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900" spc="-10">
                <a:latin typeface="Calibri"/>
                <a:cs typeface="Calibri"/>
              </a:rPr>
              <a:t>Adresse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367704" y="7863540"/>
            <a:ext cx="1722120" cy="786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rollicitut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ercitation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936107" y="7833212"/>
            <a:ext cx="3479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98CB4"/>
                </a:solidFill>
                <a:latin typeface="Calibri"/>
                <a:cs typeface="Calibri"/>
              </a:rPr>
              <a:t>Datum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936070" y="8118722"/>
            <a:ext cx="1303655" cy="330200"/>
          </a:xfrm>
          <a:prstGeom prst="rect">
            <a:avLst/>
          </a:prstGeom>
        </p:spPr>
        <p:txBody>
          <a:bodyPr wrap="square" lIns="0" tIns="2793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J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obtitel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Name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der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Firma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/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Standort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932634" y="8940864"/>
            <a:ext cx="3479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98CB4"/>
                </a:solidFill>
                <a:latin typeface="Calibri"/>
                <a:cs typeface="Calibri"/>
              </a:rPr>
              <a:t>Datum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3367704" y="8925637"/>
            <a:ext cx="1722120" cy="786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rollicitut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ercitation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932634" y="9226374"/>
            <a:ext cx="1303655" cy="330200"/>
          </a:xfrm>
          <a:prstGeom prst="rect">
            <a:avLst/>
          </a:prstGeom>
        </p:spPr>
        <p:txBody>
          <a:bodyPr wrap="square" lIns="0" tIns="2793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J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obtitel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Name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der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Firma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/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Standort</a:t>
            </a:r>
            <a:endParaRPr sz="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42665" y="565083"/>
            <a:ext cx="159575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70" b="1">
                <a:solidFill>
                  <a:srgbClr val="1B2041"/>
                </a:solidFill>
                <a:latin typeface="Arial"/>
                <a:cs typeface="Arial"/>
              </a:rPr>
              <a:t>Berufserfahrung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431080" y="1191053"/>
            <a:ext cx="1722120" cy="786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rollicitut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ercitation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99482" y="1160725"/>
            <a:ext cx="3479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98CB4"/>
                </a:solidFill>
                <a:latin typeface="Calibri"/>
                <a:cs typeface="Calibri"/>
              </a:rPr>
              <a:t>Datum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99446" y="1446236"/>
            <a:ext cx="1303655" cy="330200"/>
          </a:xfrm>
          <a:prstGeom prst="rect">
            <a:avLst/>
          </a:prstGeom>
        </p:spPr>
        <p:txBody>
          <a:bodyPr wrap="square" lIns="0" tIns="2793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J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obtitel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Name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der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Firma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/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Standort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1080" y="2308222"/>
            <a:ext cx="1722120" cy="786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rollicitut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ercitation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999482" y="2277896"/>
            <a:ext cx="3479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98CB4"/>
                </a:solidFill>
                <a:latin typeface="Calibri"/>
                <a:cs typeface="Calibri"/>
              </a:rPr>
              <a:t>Datum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999446" y="2563405"/>
            <a:ext cx="1303655" cy="330200"/>
          </a:xfrm>
          <a:prstGeom prst="rect">
            <a:avLst/>
          </a:prstGeom>
        </p:spPr>
        <p:txBody>
          <a:bodyPr wrap="square" lIns="0" tIns="2793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J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obtitel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Name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der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Firma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/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Standort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431080" y="3396108"/>
            <a:ext cx="1722120" cy="786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rollicitut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ercitation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999482" y="3365782"/>
            <a:ext cx="3479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98CB4"/>
                </a:solidFill>
                <a:latin typeface="Calibri"/>
                <a:cs typeface="Calibri"/>
              </a:rPr>
              <a:t>Datum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999446" y="3651292"/>
            <a:ext cx="1303655" cy="330200"/>
          </a:xfrm>
          <a:prstGeom prst="rect">
            <a:avLst/>
          </a:prstGeom>
        </p:spPr>
        <p:txBody>
          <a:bodyPr wrap="square" lIns="0" tIns="2793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J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obtitel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Name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der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Firma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262626"/>
                </a:solidFill>
                <a:latin typeface="Calibri"/>
                <a:cs typeface="Calibri"/>
              </a:rPr>
              <a:t>/</a:t>
            </a:r>
            <a:r>
              <a:rPr dirty="0" sz="9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Standort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580541" y="4516270"/>
            <a:ext cx="6395720" cy="0"/>
          </a:xfrm>
          <a:custGeom>
            <a:avLst/>
            <a:gdLst/>
            <a:ahLst/>
            <a:cxnLst/>
            <a:rect l="l" t="t" r="r" b="b"/>
            <a:pathLst>
              <a:path w="6395720" h="0">
                <a:moveTo>
                  <a:pt x="0" y="0"/>
                </a:moveTo>
                <a:lnTo>
                  <a:pt x="6395542" y="0"/>
                </a:lnTo>
              </a:path>
            </a:pathLst>
          </a:custGeom>
          <a:ln w="38068">
            <a:solidFill>
              <a:srgbClr val="1B204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907728" y="4810459"/>
            <a:ext cx="1777364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1B2041"/>
                </a:solidFill>
                <a:latin typeface="Arial"/>
                <a:cs typeface="Arial"/>
              </a:rPr>
              <a:t>Zusatqualifikation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99482" y="5307873"/>
            <a:ext cx="3479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98CB4"/>
                </a:solidFill>
                <a:latin typeface="Calibri"/>
                <a:cs typeface="Calibri"/>
              </a:rPr>
              <a:t>Datum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431080" y="5338199"/>
            <a:ext cx="1722120" cy="786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rollicitut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ercitation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999446" y="5593383"/>
            <a:ext cx="44005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Titel</a:t>
            </a:r>
            <a:r>
              <a:rPr dirty="0" sz="900" spc="50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Standort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431080" y="6426818"/>
            <a:ext cx="1722120" cy="786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rollicitut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ercitation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999482" y="6396491"/>
            <a:ext cx="3479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98CB4"/>
                </a:solidFill>
                <a:latin typeface="Calibri"/>
                <a:cs typeface="Calibri"/>
              </a:rPr>
              <a:t>Datum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999446" y="6682000"/>
            <a:ext cx="44005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Titel</a:t>
            </a:r>
            <a:r>
              <a:rPr dirty="0" sz="900" spc="50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262626"/>
                </a:solidFill>
                <a:latin typeface="Calibri"/>
                <a:cs typeface="Calibri"/>
              </a:rPr>
              <a:t>Standort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907728" y="7508393"/>
            <a:ext cx="243395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60" b="1">
                <a:solidFill>
                  <a:srgbClr val="1B2041"/>
                </a:solidFill>
                <a:latin typeface="Arial"/>
                <a:cs typeface="Arial"/>
              </a:rPr>
              <a:t>Fähigkeiten</a:t>
            </a:r>
            <a:r>
              <a:rPr dirty="0" sz="1700" spc="-50" b="1">
                <a:solidFill>
                  <a:srgbClr val="1B2041"/>
                </a:solidFill>
                <a:latin typeface="Arial"/>
                <a:cs typeface="Arial"/>
              </a:rPr>
              <a:t> </a:t>
            </a:r>
            <a:r>
              <a:rPr dirty="0" sz="1700" spc="295" b="1">
                <a:solidFill>
                  <a:srgbClr val="1B2041"/>
                </a:solidFill>
                <a:latin typeface="Arial"/>
                <a:cs typeface="Arial"/>
              </a:rPr>
              <a:t>/</a:t>
            </a:r>
            <a:r>
              <a:rPr dirty="0" sz="1700" spc="-50" b="1">
                <a:solidFill>
                  <a:srgbClr val="1B2041"/>
                </a:solidFill>
                <a:latin typeface="Arial"/>
                <a:cs typeface="Arial"/>
              </a:rPr>
              <a:t> </a:t>
            </a:r>
            <a:r>
              <a:rPr dirty="0" sz="1700" spc="-60" b="1">
                <a:solidFill>
                  <a:srgbClr val="1B2041"/>
                </a:solidFill>
                <a:latin typeface="Arial"/>
                <a:cs typeface="Arial"/>
              </a:rPr>
              <a:t>Kenntnisse</a:t>
            </a:r>
            <a:endParaRPr sz="17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907728" y="9168287"/>
            <a:ext cx="75374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80" b="1">
                <a:solidFill>
                  <a:srgbClr val="1B2041"/>
                </a:solidFill>
                <a:latin typeface="Arial"/>
                <a:cs typeface="Arial"/>
              </a:rPr>
              <a:t>Hobbys</a:t>
            </a:r>
            <a:endParaRPr sz="17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062347" y="9728868"/>
            <a:ext cx="14084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Calibri"/>
                <a:cs typeface="Calibri"/>
              </a:rPr>
              <a:t>Lesen,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Sport,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Musik,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reisen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987047" y="8162221"/>
            <a:ext cx="28575" cy="28575"/>
          </a:xfrm>
          <a:custGeom>
            <a:avLst/>
            <a:gdLst/>
            <a:ahLst/>
            <a:cxnLst/>
            <a:rect l="l" t="t" r="r" b="b"/>
            <a:pathLst>
              <a:path w="28575" h="28575">
                <a:moveTo>
                  <a:pt x="16168" y="28550"/>
                </a:moveTo>
                <a:lnTo>
                  <a:pt x="12382" y="28550"/>
                </a:lnTo>
                <a:lnTo>
                  <a:pt x="10561" y="28188"/>
                </a:lnTo>
                <a:lnTo>
                  <a:pt x="0" y="16168"/>
                </a:lnTo>
                <a:lnTo>
                  <a:pt x="0" y="12382"/>
                </a:lnTo>
                <a:lnTo>
                  <a:pt x="12382" y="0"/>
                </a:lnTo>
                <a:lnTo>
                  <a:pt x="16168" y="0"/>
                </a:lnTo>
                <a:lnTo>
                  <a:pt x="28551" y="14275"/>
                </a:lnTo>
                <a:lnTo>
                  <a:pt x="28551" y="16168"/>
                </a:lnTo>
                <a:lnTo>
                  <a:pt x="16168" y="2855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1101785" y="8067675"/>
            <a:ext cx="1722120" cy="786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rollicitut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ercitation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5" name="object 25" descr=""/>
          <p:cNvSpPr/>
          <p:nvPr/>
        </p:nvSpPr>
        <p:spPr>
          <a:xfrm>
            <a:off x="3418644" y="8162221"/>
            <a:ext cx="28575" cy="28575"/>
          </a:xfrm>
          <a:custGeom>
            <a:avLst/>
            <a:gdLst/>
            <a:ahLst/>
            <a:cxnLst/>
            <a:rect l="l" t="t" r="r" b="b"/>
            <a:pathLst>
              <a:path w="28575" h="28575">
                <a:moveTo>
                  <a:pt x="16168" y="28550"/>
                </a:moveTo>
                <a:lnTo>
                  <a:pt x="12382" y="28550"/>
                </a:lnTo>
                <a:lnTo>
                  <a:pt x="10561" y="28188"/>
                </a:lnTo>
                <a:lnTo>
                  <a:pt x="0" y="16168"/>
                </a:lnTo>
                <a:lnTo>
                  <a:pt x="0" y="12382"/>
                </a:lnTo>
                <a:lnTo>
                  <a:pt x="12382" y="0"/>
                </a:lnTo>
                <a:lnTo>
                  <a:pt x="16168" y="0"/>
                </a:lnTo>
                <a:lnTo>
                  <a:pt x="28551" y="14275"/>
                </a:lnTo>
                <a:lnTo>
                  <a:pt x="28551" y="16168"/>
                </a:lnTo>
                <a:lnTo>
                  <a:pt x="16168" y="2855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 txBox="1"/>
          <p:nvPr/>
        </p:nvSpPr>
        <p:spPr>
          <a:xfrm>
            <a:off x="3533383" y="8067675"/>
            <a:ext cx="1722120" cy="786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Lorem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cupidatat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putated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cupidad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rollicitut</a:t>
            </a:r>
            <a:r>
              <a:rPr dirty="0" sz="900" spc="-1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mollicit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dipist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dipisting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bind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torollicit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toned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adipisted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torollicited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binding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 ercitation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>
                <a:solidFill>
                  <a:srgbClr val="262626"/>
                </a:solidFill>
                <a:latin typeface="Calibri"/>
                <a:cs typeface="Calibri"/>
              </a:rPr>
              <a:t>secisting</a:t>
            </a:r>
            <a:r>
              <a:rPr dirty="0" sz="900" spc="-5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900" spc="-10">
                <a:solidFill>
                  <a:srgbClr val="262626"/>
                </a:solidFill>
                <a:latin typeface="Calibri"/>
                <a:cs typeface="Calibri"/>
              </a:rPr>
              <a:t>tated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7" name="object 27" descr=""/>
          <p:cNvSpPr/>
          <p:nvPr/>
        </p:nvSpPr>
        <p:spPr>
          <a:xfrm>
            <a:off x="0" y="603987"/>
            <a:ext cx="665480" cy="584200"/>
          </a:xfrm>
          <a:custGeom>
            <a:avLst/>
            <a:gdLst/>
            <a:ahLst/>
            <a:cxnLst/>
            <a:rect l="l" t="t" r="r" b="b"/>
            <a:pathLst>
              <a:path w="665480" h="584200">
                <a:moveTo>
                  <a:pt x="0" y="583709"/>
                </a:moveTo>
                <a:lnTo>
                  <a:pt x="0" y="0"/>
                </a:lnTo>
                <a:lnTo>
                  <a:pt x="665048" y="0"/>
                </a:lnTo>
                <a:lnTo>
                  <a:pt x="665048" y="583709"/>
                </a:lnTo>
                <a:lnTo>
                  <a:pt x="0" y="583709"/>
                </a:lnTo>
                <a:close/>
              </a:path>
            </a:pathLst>
          </a:custGeom>
          <a:solidFill>
            <a:srgbClr val="1B2041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Olga</dc:creator>
  <cp:keywords>DAFiVBleqtQ,BAD6V5FELfg</cp:keywords>
  <dc:title>CV-Vorlage- 2 Seiten</dc:title>
  <dcterms:created xsi:type="dcterms:W3CDTF">2023-05-08T14:28:16Z</dcterms:created>
  <dcterms:modified xsi:type="dcterms:W3CDTF">2023-05-08T14:28:16Z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2023-05-08T00:00:00Z</vt:filetime>
  </property>
  <property fmtid="{D5CDD505-2E9C-101B-9397-08002B2CF9AE}" pid="3" name="Creator">
    <vt:lpwstr>Canva</vt:lpwstr>
  </property>
  <property fmtid="{D5CDD505-2E9C-101B-9397-08002B2CF9AE}" pid="4" name="LastSaved">
    <vt:filetime>2023-05-08T00:00:00Z</vt:filetime>
  </property>
  <property fmtid="{D5CDD505-2E9C-101B-9397-08002B2CF9AE}" pid="5" name="Producer">
    <vt:lpwstr>Canva</vt:lpwstr>
  </property>
</Properties>
</file>